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</p:sldIdLst>
  <p:sldSz cx="121932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orquesta tipica victor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orquesta tipica victor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orquesta tipica victor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orquesta tipica victor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orquesta tipica victor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orquesta tipica victor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Instrumental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Viento norte (Bronca negra)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Viento norte (Bronca negra)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Viento norte (Bronca negra)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Viento norte (Bronca negra)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Viento norte (Bronca negra)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(1929)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J. C. Suncho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Filo misho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Filo misho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Filo misho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Filo misho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Filo misho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Unknown Composer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Chorra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Chorra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Chorra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Chorra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Chorra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(1928)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Enrique Santos Discepolo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Coqueta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Coqueta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Coqueta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Coqueta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Coqueta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(1929)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Osmán Pérez Freire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pulp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Mile End</a:t>
            </a:r>
            <a:r>
              <a:rPr sz="5000">
                <a:solidFill>
                  <a:srgbClr val="FFFFFF"/>
                </a:solidFill>
                <a:latin typeface="Cooper Black"/>
              </a:rPr>
              <a:t>   (2006)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miguel cal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miguel calo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miguel calo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miguel calo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miguel calo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miguel calo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raul beron y raul iriarte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Margarita Gauthier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Margarita Gauthier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Margarita Gauthier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Margarita Gauthier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Margarita Gauthier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Joaquín Mora - Letra: Julio Jorge Nelson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Jamás retornarás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Jamás retornarás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Jamás retornarás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Jamás retornarás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Jamás retornarás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Osmar Maderna y Miguel Caló - Letra: Osmar Maderna y Miguel Caló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Vi Llegar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Vi Llegar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Vi Llegar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Vi Llegar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La Vi Llegar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Enrique Mario Francini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noche que te fuiste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noche que te fuiste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noche que te fuiste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noche que te fuiste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La noche que te fuiste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(1945)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Osmar Maderna - Letra: José María Contursi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7500" b="1">
                <a:solidFill>
                  <a:srgbClr val="FFFFFF"/>
                </a:solidFill>
                <a:latin typeface="Cooper Black"/>
              </a:rPr>
              <a:t>maria canta copla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>
                <a:solidFill>
                  <a:srgbClr val="FFFFFF"/>
                </a:solidFill>
                <a:latin typeface="Cooper Black"/>
              </a:rPr>
              <a:t>Que nadie sepa mi sufrir</a:t>
            </a:r>
            <a:r>
              <a:rPr sz="3400">
                <a:solidFill>
                  <a:srgbClr val="FFFFFF"/>
                </a:solidFill>
                <a:latin typeface="Cooper Black"/>
              </a:rPr>
              <a:t>   (2014)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alfredo de angelis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alfredo de angelis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alfredo de angelis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alfredo de angelis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alfredo de angelis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alfredo de angelis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Vals con carlos dante y julio martel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nadie sepa mi sufrir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nadie sepa mi sufrir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nadie sepa mi sufrir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nadie sepa mi sufrir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Que nadie sepa mi sufrir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(1953)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Ángel Cabral - Letra: Enrique Dizeo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Ilusión azul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Ilusión azul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Ilusión azul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Ilusión azul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Ilusión azul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(1945)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Arquímedes Arci - Letra: Arquímedes Arci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Pobre flor (Primera ilusión)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Pobre flor (Primera ilusión)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Pobre flor (Primera ilusión)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Pobre flor (Primera ilusión)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Pobre flor (Primera ilusión)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(1946)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Luis Mottolese - Letra: Víctor Feliciano Spíndola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8600" b="1">
                <a:solidFill>
                  <a:srgbClr val="FFFFFF"/>
                </a:solidFill>
                <a:latin typeface="Cooper Black"/>
              </a:rPr>
              <a:t>stephen sanchez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rgbClr val="FFFFFF"/>
                </a:solidFill>
                <a:latin typeface="Cooper Black"/>
              </a:rPr>
              <a:t>Until I Found You</a:t>
            </a:r>
            <a:r>
              <a:rPr sz="4400">
                <a:solidFill>
                  <a:srgbClr val="FFFFFF"/>
                </a:solidFill>
                <a:latin typeface="Cooper Black"/>
              </a:rPr>
              <a:t>   (2022)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carlos di sarl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carlos di sarli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carlos di sarli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carlos di sarli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carlos di sarli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carlos di sarli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alberto podesta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Junto a tu corazón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Junto a tu corazón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Junto a tu corazón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Junto a tu corazón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Junto a tu corazón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Enrique Francini y Héctor Stamponi - Letra: José María Contursi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Nada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Aut: Horacio Sanguinetti, Com: José Dames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Al compás del corazón (Late un corazón)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Al compás del corazón (Late un corazón)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Al compás del corazón (Late un corazón)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Al compás del corazón (Late un corazón)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Al compás del corazón (Late un corazón)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Domingo Federico - Letra: Homero Expósito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Tú, el cielo y tú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Tú, el cielo y tú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Tú, el cielo y tú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Tú, el cielo y tú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Tú, el cielo y tú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Mario Canaro - Letra: Héctor Marcó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adele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>
                <a:solidFill>
                  <a:srgbClr val="FFFFFF"/>
                </a:solidFill>
                <a:latin typeface="Cooper Black"/>
              </a:rPr>
              <a:t>Someone Like You (Live Acoustic)</a:t>
            </a:r>
            <a:r>
              <a:rPr sz="2800">
                <a:solidFill>
                  <a:srgbClr val="FFFFFF"/>
                </a:solidFill>
                <a:latin typeface="Cooper Black"/>
              </a:rPr>
              <a:t>   (2011)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juan d'arienz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alberto echague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Qué importa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Qué importa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Qué importa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Qué importa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Qué importa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(1939)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Ricardo Tanturi - Letra: Juan Carlos Thorry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Mientas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Mientas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Mientas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Mientas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No Mientas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(1938)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Aut: Héctor Marcó, Com: Héctor Varela, Alfredo Mario Lattero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Trago amargo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Trago amargo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Trago amargo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Trago amargo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Trago amargo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(1939)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Rafael Iriarte - Letra: Julio Navarrine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Amarroto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Amarroto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Amarroto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Amarroto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Amarroto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(1951)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Juan Cao - Letra: Miguel Bucino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9900" b="1">
                <a:solidFill>
                  <a:srgbClr val="FFFFFF"/>
                </a:solidFill>
                <a:latin typeface="Cooper Black"/>
              </a:rPr>
              <a:t>roberta flack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>
                <a:solidFill>
                  <a:srgbClr val="FFFFFF"/>
                </a:solidFill>
                <a:latin typeface="Cooper Black"/>
              </a:rPr>
              <a:t>Killing Me Softly With His Song</a:t>
            </a:r>
            <a:r>
              <a:rPr sz="2800">
                <a:solidFill>
                  <a:srgbClr val="FFFFFF"/>
                </a:solidFill>
                <a:latin typeface="Cooper Black"/>
              </a:rPr>
              <a:t>   (1973)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osvaldo fresed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fresedo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fresedo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fresedo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fresedo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osvaldo fresedo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roberto ray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Cordobesita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Cordobesita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Cordobesita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Cordobesita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Cordobesita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Pascual Storti - Letra: Emilio Fresedo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Isla de Capri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Isla de Capri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Isla de Capri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Isla de Capri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Isla de Capri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(1935)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Will Grosz - Letra: Ángel Del Valle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Canto de amor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Canto de amor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Canto de amor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Canto de amor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Canto de amor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Osvaldo Fresedo - Letra: Emilio Fresedo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Niebla del riachuelo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Niebla del riachuelo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Niebla del riachuelo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Niebla del riachuelo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Niebla del riachuelo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(1937)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Juan Carlos Cobían &amp; Enrique Cadícamo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zaz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800" b="1">
                <a:solidFill>
                  <a:srgbClr val="FFFFFF"/>
                </a:solidFill>
                <a:latin typeface="Cooper Black"/>
              </a:rPr>
              <a:t>Sous le ciel de Paris</a:t>
            </a:r>
            <a:r>
              <a:rPr sz="3800">
                <a:solidFill>
                  <a:srgbClr val="FFFFFF"/>
                </a:solidFill>
                <a:latin typeface="Cooper Black"/>
              </a:rPr>
              <a:t>   (2014)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>
                <a:solidFill>
                  <a:srgbClr val="FFFFFF"/>
                </a:solidFill>
                <a:latin typeface="Cooper Black"/>
              </a:rPr>
              <a:t>el canto del loco, natalia lafourcade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600" b="1">
                <a:solidFill>
                  <a:srgbClr val="FFFFFF"/>
                </a:solidFill>
                <a:latin typeface="Cooper Black"/>
              </a:rPr>
              <a:t>Contigo (feat. Natalia Lafourcade)</a:t>
            </a:r>
            <a:r>
              <a:rPr sz="2600">
                <a:solidFill>
                  <a:srgbClr val="FFFFFF"/>
                </a:solidFill>
                <a:latin typeface="Cooper Black"/>
              </a:rPr>
              <a:t>   (2009)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francisco canar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canaro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canaro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canaro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canaro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francisco canaro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Milonga con ernesto fama y roberto maida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Arrabalera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Arrabalera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Arrabalera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Arrabalera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Arrabalera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(1950)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Osvaldo Fresedo - Letra: Eduardo Calvo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Milonga del novecientos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Milonga del novecientos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Milonga del novecientos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Milonga del novecientos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Milonga del novecientos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Sebastián Piana - Letra: Homero Manzi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Silueta porteña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Silueta porteña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Silueta porteña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Silueta porteña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Silueta porteña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(1936)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Nicolás Luis Cuccaro y Juan Ventura Cuccaro - Letra: Ernesto Nolli y Orlando D'Aniello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felix jaehn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900" b="1">
                <a:solidFill>
                  <a:srgbClr val="FFFFFF"/>
                </a:solidFill>
                <a:latin typeface="Cooper Black"/>
              </a:rPr>
              <a:t>Ain't Nobody (Loves Me Better)</a:t>
            </a:r>
            <a:r>
              <a:rPr sz="2900">
                <a:solidFill>
                  <a:srgbClr val="FFFFFF"/>
                </a:solidFill>
                <a:latin typeface="Cooper Black"/>
              </a:rPr>
              <a:t>   (2015)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osvaldo pugliese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pugliese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pugliese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pugliese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pugliese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osvaldo pugliese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roberto chanel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Corrientes y Esmeralda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Corrientes y Esmeralda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Corrientes y Esmeralda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Corrientes y Esmeralda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Corrientes y Esmeralda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Francisco Pracánico - Letra: Celedonio Flores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sueño del pibe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sueño del pibe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sueño del pibe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sueño del pibe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El sueño del pibe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(1945)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Juan Puey - Letra: Reinaldo Yiso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Farol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Farol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Farol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Farol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Farol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Virgilio Expósito - Letra: Homero Expósito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 más que un corazón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 más que un corazón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 más que un corazón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 más que un corazón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Nada más que un corazón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Aut: Carlos Bahr, Com: Manuel Sucher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cake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I Will Survive</a:t>
            </a:r>
            <a:r>
              <a:rPr sz="5000">
                <a:solidFill>
                  <a:srgbClr val="FFFFFF"/>
                </a:solidFill>
                <a:latin typeface="Cooper Black"/>
              </a:rPr>
              <a:t>   (1997)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edgardo donat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edgardo donato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edgardo donato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edgardo donato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edgardo donato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edgardo donato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horacio lagos, lita morales y romeo gavioli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Carnaval de mi barrio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Carnaval de mi barrio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Carnaval de mi barrio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Carnaval de mi barrio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Carnaval de mi barrio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(1939)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Luis Rubistein - Letra: Luis Rubistein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te amo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te amo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te amo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te amo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Yo te amo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Edgardo Donato - Letra: Carlos Lenzi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Sin sabor (Sinsabor)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Sin sabor (Sinsabor)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Sin sabor (Sinsabor)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Sin sabor (Sinsabor)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Sin sabor (Sinsabor)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(1939)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Ascanio Donato - Letra: César Vedani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serenata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serenata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serenata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serenata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Mi serenata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Unknown Composer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rosa linn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Snap</a:t>
            </a:r>
            <a:r>
              <a:rPr sz="5000">
                <a:solidFill>
                  <a:srgbClr val="FFFFFF"/>
                </a:solidFill>
                <a:latin typeface="Cooper Black"/>
              </a:rPr>
              <a:t>   (2022)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odolfo biag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rodolfo biagi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rodolfo biagi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rodolfo biagi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rodolfo biagi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rodolfo biagi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Instrumental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Recodo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Recodo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Recodo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Recodo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El Recodo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(1952)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Unknown Composer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Yaguarón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Yaguarón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Yaguarón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Yaguarón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El Yaguarón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Cipriano Nava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Bélgica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Bélgica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Bélgica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Bélgica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Bélgica</a:t>
            </a:r>
            <a:r>
              <a:rPr sz="2000">
                <a:solidFill>
                  <a:srgbClr val="FFFFFF"/>
                </a:solidFill>
                <a:latin typeface="Cooper Black"/>
              </a:rPr>
              <a:t>   (2006)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Unknown Composer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Didí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Didí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Didí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Didí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Didí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Roberto Firpo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benson boone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600" b="1">
                <a:solidFill>
                  <a:srgbClr val="FFFFFF"/>
                </a:solidFill>
                <a:latin typeface="Cooper Black"/>
              </a:rPr>
              <a:t>Beautiful Things</a:t>
            </a:r>
            <a:r>
              <a:rPr sz="4600">
                <a:solidFill>
                  <a:srgbClr val="FFFFFF"/>
                </a:solidFill>
                <a:latin typeface="Cooper Black"/>
              </a:rPr>
              <a:t>   (2024)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icardo tantur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Vals con alberto castillo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romance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romance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romance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romance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Mi romance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José Raúl Iglesias - Letra: Juan Bautista Gatti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Recuerdo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Recuerdo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Recuerdo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Recuerdo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Recuerdo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Alfredo Pelaia - Letra: Alfredo Pelaia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serenata (Mi amor)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serenata (Mi amor)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serenata (Mi amor)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serenata (Mi amor)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La serenata (Mi amor)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Vicente Salerno - Letra: Samuel Aguayo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edro laurenz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pedro laurenz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pedro laurenz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pedro laurenz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pedro laurenz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pedro laurenz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juan carlos casas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De puro guapo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De puro guapo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De puro guapo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De puro guapo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De puro guapo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Aut: Manuel A. Meaños, Com: Pedro Laurenz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Me Extraña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Me Extraña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Me Extraña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Me Extraña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No Me Extraña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Unknown Composer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 mí dejame en mi barrio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 mí dejame en mi barrio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 mí dejame en mi barrio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 mí dejame en mi barrio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 mí dejame en mi barrio</a:t>
            </a:r>
            <a:r>
              <a:rPr sz="2000">
                <a:solidFill>
                  <a:srgbClr val="FFFFFF"/>
                </a:solidFill>
                <a:latin typeface="Cooper Black"/>
              </a:rPr>
              <a:t>   ()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Unknown Composer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Amurado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Amurado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Amurado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Amurado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Amurado</a:t>
            </a:r>
            <a:r>
              <a:rPr sz="2000">
                <a:solidFill>
                  <a:srgbClr val="FFFFFF"/>
                </a:solidFill>
                <a:latin typeface="Cooper Black"/>
              </a:rPr>
              <a:t>   (2004)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Unknown Composer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9200" b="1">
                <a:solidFill>
                  <a:srgbClr val="FFFFFF"/>
                </a:solidFill>
                <a:latin typeface="Cooper Black"/>
              </a:rPr>
              <a:t>marcela morelo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rgbClr val="FFFFFF"/>
                </a:solidFill>
                <a:latin typeface="Cooper Black"/>
              </a:rPr>
              <a:t>Para Toda la Vida</a:t>
            </a:r>
            <a:r>
              <a:rPr sz="4400">
                <a:solidFill>
                  <a:srgbClr val="FFFFFF"/>
                </a:solidFill>
                <a:latin typeface="Cooper Black"/>
              </a:rPr>
              <a:t>   (1999)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enrique rodriguez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enrique rodriguez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enrique rodriguez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enrique rodriguez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enrique rodriguez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enrique rodriguez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armando moreno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también tuve un cariño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también tuve un cariño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también tuve un cariño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también tuve un cariño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Yo también tuve un cariño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Aut: Enrique Cadícamo, Com: Enrique Rodríguez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En la buena y en la mala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En la buena y en la mala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En la buena y en la mala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En la buena y en la mala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En la buena y en la mala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Enrique Rodríguez - Letra: Enrique Cadícamo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Iré...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Iré...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Iré...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Iré...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Iré...</a:t>
            </a:r>
            <a:r>
              <a:rPr sz="2000">
                <a:solidFill>
                  <a:srgbClr val="FFFFFF"/>
                </a:solidFill>
                <a:latin typeface="Cooper Black"/>
              </a:rPr>
              <a:t>   (2002)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Unknown Composer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Cómo se pianta la vida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Cómo se pianta la vida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Cómo se pianta la vida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Cómo se pianta la vida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Cómo se pianta la vida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Carlos Viván - Letra: Carlos Viván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9200" b="1">
                <a:solidFill>
                  <a:srgbClr val="FFFFFF"/>
                </a:solidFill>
                <a:latin typeface="Cooper Black"/>
              </a:rPr>
              <a:t>olivia rodrigo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Vampire</a:t>
            </a:r>
            <a:r>
              <a:rPr sz="5000">
                <a:solidFill>
                  <a:srgbClr val="FFFFFF"/>
                </a:solidFill>
                <a:latin typeface="Cooper Black"/>
              </a:rPr>
              <a:t>   (2023)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icardo malerba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malerba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malerba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malerba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malerba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ricardo malerba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orlando medina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Gitana rusa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Gitana rusa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Gitana rusa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Gitana rusa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Gitana rusa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Juan Sánchez Gorio - Letra: Horacio Sanguinetti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piba de los jazmines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piba de los jazmines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piba de los jazmines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piba de los jazmines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La piba de los jazmines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Ricardo Malerba y Dante Smurra - Letra: Julio Navarrine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Embrujamiento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Embrujamiento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Embrujamiento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Embrujamiento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Embrujamiento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Ricardo Malerba y Dante Smurra - Letra: Manuel Ferradás Campos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Ninguna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Ninguna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Ninguna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Ninguna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Ninguna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Raúl Fernández Siro - Letra: Homero Manzi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tonina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100" b="1">
                <a:solidFill>
                  <a:srgbClr val="FFFFFF"/>
                </a:solidFill>
                <a:latin typeface="Cooper Black"/>
              </a:rPr>
              <a:t>While My Guitar Gently Weeps</a:t>
            </a:r>
            <a:r>
              <a:rPr sz="3100">
                <a:solidFill>
                  <a:srgbClr val="FFFFFF"/>
                </a:solidFill>
                <a:latin typeface="Cooper Black"/>
              </a:rPr>
              <a:t>   (2018)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juan d'arienz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hector maure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olivo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olivo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olivo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olivo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El olivo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Antonio Scatasso y Domingo Julio Vivas - Letra: Carlos Cabral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 la llegaran a ver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 la llegaran a ver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 la llegaran a ver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 la llegaran a ver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Si la llegaran a ver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Juan D'Arienzo - Letra: Enrique Cadícamo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Humillación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Humillación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Humillación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Humillación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Humillación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Unknown Composer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Amarras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Amarras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Amarras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Amarras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Amarras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Carlos Marchisio - Letra: Carmelo Santiago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100" b="1">
                <a:solidFill>
                  <a:srgbClr val="FFFFFF"/>
                </a:solidFill>
                <a:latin typeface="Cooper Black"/>
              </a:rPr>
              <a:t>black eyed peas (feat. justin timberlake)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rgbClr val="FFFFFF"/>
                </a:solidFill>
                <a:latin typeface="Cooper Black"/>
              </a:rPr>
              <a:t>Where Is The Love</a:t>
            </a:r>
            <a:r>
              <a:rPr sz="4400">
                <a:solidFill>
                  <a:srgbClr val="FFFFFF"/>
                </a:solidFill>
                <a:latin typeface="Cooper Black"/>
              </a:rPr>
              <a:t>   (2003)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francisco lomut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lomuto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lomuto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lomuto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lomuto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francisco lomuto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Milonga con fernando diaz y jorge omar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hay tierra como la mia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hay tierra como la mia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hay tierra como la mia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hay tierra como la mia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No hay tierra como la mia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(1939)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Charlo - Letra: Enrique Cadícamo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Parque Patricios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Parque Patricios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Parque Patricios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Parque Patricios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Parque Patricios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Francisco Laino y Antonio Radicci - Letra: Francisco Laino y Antonio Radicci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tiempo aquel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tiempo aquel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tiempo aquel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tiempo aquel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Que tiempo aquel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(1938)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Francisco Lomuto - Letra: Celedonio Flores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9900" b="1">
                <a:solidFill>
                  <a:srgbClr val="FFFFFF"/>
                </a:solidFill>
                <a:latin typeface="Cooper Black"/>
              </a:rPr>
              <a:t>amy winehouse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900" b="1">
                <a:solidFill>
                  <a:srgbClr val="FFFFFF"/>
                </a:solidFill>
                <a:latin typeface="Cooper Black"/>
              </a:rPr>
              <a:t>You Know I’m No Good</a:t>
            </a:r>
            <a:r>
              <a:rPr sz="3900">
                <a:solidFill>
                  <a:srgbClr val="FFFFFF"/>
                </a:solidFill>
                <a:latin typeface="Cooper Black"/>
              </a:rPr>
              <a:t>   (2007)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icardo tantur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enrique campos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Una emoción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Una emoción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Una emoción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Una emoción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Una emoción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Raúl Kaplún - Letra: José María Suñé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Malvón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Malvón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Malvón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Malvón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Malvón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Aut: Francisco García Jiménez, Com: Antonio Oscar Arona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Recién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Recién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Recién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Recién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Recién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Osvaldo Pugliese - Letra: Homero Manzi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Oigo tu voz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Oigo tu voz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Oigo tu voz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Oigo tu voz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Oigo tu voz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Mario Canaro - Letra: Francisco García Jiménez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tones and 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Dance Monkey</a:t>
            </a:r>
            <a:r>
              <a:rPr sz="5000">
                <a:solidFill>
                  <a:srgbClr val="FFFFFF"/>
                </a:solidFill>
                <a:latin typeface="Cooper Black"/>
              </a:rPr>
              <a:t>   (2021)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anibal troil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anibal troilo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anibal troilo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anibal troilo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anibal troilo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anibal troilo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Instrumental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Milongueando En El Cuarenta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Milongueando En El Cuarenta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Milongueando En El Cuarenta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Milongueando En El Cuarenta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Milongueando En El Cuarenta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Armando Pontier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Cordón de oro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Cordón de oro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Cordón de oro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Cordón de oro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Cordón de oro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Carlos Posadas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Guapeando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Guapeando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Guapeando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Guapeando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Guapeando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Juan Larenza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64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Cachirulo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64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Cachirulo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36000" y="44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Cachirulo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436000" y="45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Cachirulo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0000" y="45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Cachirulo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Francisco Cafiero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